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' Target='https://public.tableau.com/views/BunjangEDAPPT/5_FlagUsed' TargetMode='External' Type='http://schemas.openxmlformats.org/officeDocument/2006/relationships/hyperlink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CA8E2E62-EB7D-4A17-A3ED-879A8DBE024C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 dirty="0" lang="en-us">
                <a:hlinkClick r:id="rId6"/>
              </a:rPr>
              <a:t>Bunjang EDA PPT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B6CBAF0C-53B0-43E2-8909-CD5BDC34A647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2/1/2022 4:15:50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. Flag Used" id="10" name="slide10">
            <a:extLst>
              <a:ext uri="{FF2B5EF4-FFF2-40B4-BE49-F238E27FC236}">
                <a16:creationId xmlns:a16="http://schemas.microsoft.com/office/drawing/2014/main" id="{526124F4-A9F1-4749-BE26-89E284DF2CF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6. Emergency " id="11" name="slide11">
            <a:extLst>
              <a:ext uri="{FF2B5EF4-FFF2-40B4-BE49-F238E27FC236}">
                <a16:creationId xmlns:a16="http://schemas.microsoft.com/office/drawing/2014/main" id="{D1A6781A-2409-4C2A-BBC4-DEF76056B6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. CTR by log" id="12" name="slide12">
            <a:extLst>
              <a:ext uri="{FF2B5EF4-FFF2-40B4-BE49-F238E27FC236}">
                <a16:creationId xmlns:a16="http://schemas.microsoft.com/office/drawing/2014/main" id="{5BDC2CCA-6112-49DA-9773-5FA1E8BA73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8. Time-Line for log3" id="13" name="slide13">
            <a:extLst>
              <a:ext uri="{FF2B5EF4-FFF2-40B4-BE49-F238E27FC236}">
                <a16:creationId xmlns:a16="http://schemas.microsoft.com/office/drawing/2014/main" id="{093F6F24-6F37-4E81-9A5B-D05D75CF5B2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43" y="0"/>
            <a:ext cx="10915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8. Time-Line for log4" id="14" name="slide14">
            <a:extLst>
              <a:ext uri="{FF2B5EF4-FFF2-40B4-BE49-F238E27FC236}">
                <a16:creationId xmlns:a16="http://schemas.microsoft.com/office/drawing/2014/main" id="{BB0C61AD-EF2C-4869-BA12-0D5FB396F19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43" y="0"/>
            <a:ext cx="10915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8. Time-Line for log5" id="15" name="slide15">
            <a:extLst>
              <a:ext uri="{FF2B5EF4-FFF2-40B4-BE49-F238E27FC236}">
                <a16:creationId xmlns:a16="http://schemas.microsoft.com/office/drawing/2014/main" id="{E93629B0-EEA4-4BCF-AE9E-44767FBCBE0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43" y="0"/>
            <a:ext cx="10915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8. Time-Line for log1" id="16" name="slide16">
            <a:extLst>
              <a:ext uri="{FF2B5EF4-FFF2-40B4-BE49-F238E27FC236}">
                <a16:creationId xmlns:a16="http://schemas.microsoft.com/office/drawing/2014/main" id="{96AC43B2-6BEC-462C-AB42-D8F39524265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43" y="0"/>
            <a:ext cx="10915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8. Time-Line for log2" id="17" name="slide17">
            <a:extLst>
              <a:ext uri="{FF2B5EF4-FFF2-40B4-BE49-F238E27FC236}">
                <a16:creationId xmlns:a16="http://schemas.microsoft.com/office/drawing/2014/main" id="{27128B8D-3A61-4109-AE43-06C8049849B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43" y="0"/>
            <a:ext cx="10915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. Relation of CTR1" id="18" name="slide18">
            <a:extLst>
              <a:ext uri="{FF2B5EF4-FFF2-40B4-BE49-F238E27FC236}">
                <a16:creationId xmlns:a16="http://schemas.microsoft.com/office/drawing/2014/main" id="{97941A9D-7476-41D5-AF20-DAAD78682D0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43" y="0"/>
            <a:ext cx="10915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. Relation of CTR2" id="19" name="slide19">
            <a:extLst>
              <a:ext uri="{FF2B5EF4-FFF2-40B4-BE49-F238E27FC236}">
                <a16:creationId xmlns:a16="http://schemas.microsoft.com/office/drawing/2014/main" id="{376F59D8-0E1E-4BCD-99FC-7159A205672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43" y="0"/>
            <a:ext cx="10915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ic" id="2" name="slide2">
            <a:extLst>
              <a:ext uri="{FF2B5EF4-FFF2-40B4-BE49-F238E27FC236}">
                <a16:creationId xmlns:a16="http://schemas.microsoft.com/office/drawing/2014/main" id="{4781CF0E-DEFD-4B6D-B06E-1512BE0B0A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. Relation of CTR3" id="20" name="slide20">
            <a:extLst>
              <a:ext uri="{FF2B5EF4-FFF2-40B4-BE49-F238E27FC236}">
                <a16:creationId xmlns:a16="http://schemas.microsoft.com/office/drawing/2014/main" id="{8D37012A-F0F7-4239-A107-7615E8B56CD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43" y="0"/>
            <a:ext cx="10915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lor Match" id="3" name="slide3">
            <a:extLst>
              <a:ext uri="{FF2B5EF4-FFF2-40B4-BE49-F238E27FC236}">
                <a16:creationId xmlns:a16="http://schemas.microsoft.com/office/drawing/2014/main" id="{019D6E98-8270-4559-BE4A-3A167C0A0F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. Viewer" id="4" name="slide4">
            <a:extLst>
              <a:ext uri="{FF2B5EF4-FFF2-40B4-BE49-F238E27FC236}">
                <a16:creationId xmlns:a16="http://schemas.microsoft.com/office/drawing/2014/main" id="{C79922FB-3347-47DC-94E0-A466EA32B9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. AD " id="5" name="slide5">
            <a:extLst>
              <a:ext uri="{FF2B5EF4-FFF2-40B4-BE49-F238E27FC236}">
                <a16:creationId xmlns:a16="http://schemas.microsoft.com/office/drawing/2014/main" id="{6E233A3F-4396-44F8-A0E2-F469A04888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. Relation of AD-Advertiser 1" id="6" name="slide6">
            <a:extLst>
              <a:ext uri="{FF2B5EF4-FFF2-40B4-BE49-F238E27FC236}">
                <a16:creationId xmlns:a16="http://schemas.microsoft.com/office/drawing/2014/main" id="{995315F5-C6D2-4469-8A4C-5587E5A111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43" y="0"/>
            <a:ext cx="10915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. Relation of AD-Advertiser 2" id="7" name="slide7">
            <a:extLst>
              <a:ext uri="{FF2B5EF4-FFF2-40B4-BE49-F238E27FC236}">
                <a16:creationId xmlns:a16="http://schemas.microsoft.com/office/drawing/2014/main" id="{9629358B-1BA7-4C51-A2BA-FF46616A3B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43" y="0"/>
            <a:ext cx="10915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. Relation of Age-Category1" id="8" name="slide8">
            <a:extLst>
              <a:ext uri="{FF2B5EF4-FFF2-40B4-BE49-F238E27FC236}">
                <a16:creationId xmlns:a16="http://schemas.microsoft.com/office/drawing/2014/main" id="{C0867FB2-E284-4255-BDFF-F30EEED22E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43" y="0"/>
            <a:ext cx="10915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. Relation of Age-Category2" id="9" name="slide9">
            <a:extLst>
              <a:ext uri="{FF2B5EF4-FFF2-40B4-BE49-F238E27FC236}">
                <a16:creationId xmlns:a16="http://schemas.microsoft.com/office/drawing/2014/main" id="{E6314409-4614-4F88-990F-9FEC9AEA36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43" y="0"/>
            <a:ext cx="10915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2022-02-01T16:16:05Z</dcterms:created>
  <dcterms:modified xsi:type="dcterms:W3CDTF">2022-02-01T16:16:05Z</dcterms:modified>
</cp:coreProperties>
</file>